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0_59 (1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00 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00 (3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00 (4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00 (5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00 (6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00 (7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00 (8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00 (9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00 (10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14 (1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14 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14 (3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14 (4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14 (5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14 (6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14 (7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14 (8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14 (9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13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23. Sept. 2026, 19_41_14 (10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AK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Workbench Präsentation</dc:title>
  <dc:subject>Process Workbench Präsentation</dc:subject>
  <dc:creator>AK / Process Workbench</dc:creator>
  <cp:lastModifiedBy>AK / Process Workbench</cp:lastModifiedBy>
  <cp:revision>1</cp:revision>
  <dcterms:created xsi:type="dcterms:W3CDTF">2026-09-23T17:56:25Z</dcterms:created>
  <dcterms:modified xsi:type="dcterms:W3CDTF">2026-09-23T17:56:25Z</dcterms:modified>
</cp:coreProperties>
</file>